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9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7/30/23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6426</TotalTime>
  <Words>1538</Words>
  <Application>Microsoft Macintosh PowerPoint</Application>
  <PresentationFormat>Widescreen</PresentationFormat>
  <Paragraphs>336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342</cp:revision>
  <dcterms:created xsi:type="dcterms:W3CDTF">2020-11-17T10:12:06Z</dcterms:created>
  <dcterms:modified xsi:type="dcterms:W3CDTF">2023-07-30T05:08:32Z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